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AEC64-5BA4-460F-8C7B-06715C8B2A32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A0342-7386-4215-B493-82D8F38B9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0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A0342-7386-4215-B493-82D8F38B94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A0342-7386-4215-B493-82D8F38B94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A0342-7386-4215-B493-82D8F38B94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A0342-7386-4215-B493-82D8F38B94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A0342-7386-4215-B493-82D8F38B94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A0342-7386-4215-B493-82D8F38B94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A0342-7386-4215-B493-82D8F38B94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1EB04-AD3B-4024-8BAE-424BBD22DCFE}" type="datetimeFigureOut">
              <a:rPr lang="en-US" smtClean="0"/>
              <a:pPr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6E9C-5FDA-46DE-9BBA-F4954430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SZqhqR5XKM&amp;NR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astro/redshf.html#c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iCI8K9mD_yU" TargetMode="External"/><Relationship Id="rId4" Type="http://schemas.openxmlformats.org/officeDocument/2006/relationships/hyperlink" Target="http://hyperphysics.phy-astr.gsu.edu/hbase/relativ/reldop2.html#c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gLdIly2Xtw&amp;feature=relate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Cosmology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Big Bang and the Expanding Universe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"/>
            <a:ext cx="6934200" cy="112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Athletics Logo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45" y="41565"/>
            <a:ext cx="2147455" cy="12879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6172200"/>
            <a:ext cx="298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Lasky – Summer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General Relativity serves as the foundation for modern Cosmology</a:t>
            </a:r>
          </a:p>
          <a:p>
            <a:r>
              <a:rPr lang="en-US" dirty="0" smtClean="0"/>
              <a:t>Cosmology is the study of the universe as a whole</a:t>
            </a:r>
          </a:p>
          <a:p>
            <a:r>
              <a:rPr lang="en-US" dirty="0" smtClean="0"/>
              <a:t>It deals with:</a:t>
            </a:r>
          </a:p>
          <a:p>
            <a:pPr lvl="1"/>
            <a:r>
              <a:rPr lang="en-US" dirty="0" smtClean="0"/>
              <a:t>A search to understand:</a:t>
            </a:r>
          </a:p>
          <a:p>
            <a:pPr lvl="2"/>
            <a:r>
              <a:rPr lang="en-US" dirty="0" smtClean="0"/>
              <a:t>The observed universe</a:t>
            </a:r>
          </a:p>
          <a:p>
            <a:pPr lvl="2"/>
            <a:r>
              <a:rPr lang="en-US" dirty="0" smtClean="0"/>
              <a:t>Its origin</a:t>
            </a:r>
          </a:p>
          <a:p>
            <a:pPr lvl="2"/>
            <a:r>
              <a:rPr lang="en-US" dirty="0" smtClean="0"/>
              <a:t>Its future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The idea that the universe had a beginning was first suggested by the general theory of relativity</a:t>
            </a:r>
          </a:p>
          <a:p>
            <a:r>
              <a:rPr lang="en-US" dirty="0" smtClean="0"/>
              <a:t>Physicists believe that the universe began as a tiny dense point which expanded outward to produce the vast structure we see today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http://www.youtube.com/watch?v=hSZqhqR5XKM&amp;NR=1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/>
          <a:lstStyle/>
          <a:p>
            <a:r>
              <a:rPr lang="en-US" dirty="0" smtClean="0"/>
              <a:t>Expanding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US" dirty="0" smtClean="0"/>
              <a:t>The galaxies we see in all directions are moving away from the Earth, as evidenced by their </a:t>
            </a:r>
            <a:r>
              <a:rPr lang="en-US" dirty="0" smtClean="0">
                <a:hlinkClick r:id="rId3" action="ppaction://hlinkfile"/>
              </a:rPr>
              <a:t>red shifts</a:t>
            </a:r>
            <a:endParaRPr lang="en-US" dirty="0" smtClean="0"/>
          </a:p>
          <a:p>
            <a:r>
              <a:rPr lang="en-US" dirty="0" smtClean="0"/>
              <a:t>The red shift is apparently a </a:t>
            </a:r>
            <a:r>
              <a:rPr lang="en-US" dirty="0" smtClean="0">
                <a:hlinkClick r:id="rId4" action="ppaction://hlinkfile"/>
              </a:rPr>
              <a:t>Doppler shift</a:t>
            </a:r>
            <a:r>
              <a:rPr lang="en-US" dirty="0" smtClean="0"/>
              <a:t> and indicates that essentially all of the galaxies are moving away from us</a:t>
            </a:r>
          </a:p>
          <a:p>
            <a:r>
              <a:rPr lang="en-US" dirty="0" smtClean="0"/>
              <a:t>Hubble determined that the red shift (recession speed) is proportional to distance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http://www.youtube.com/watch?v=iCI8K9mD_yU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Expanding Universe</a:t>
            </a:r>
            <a:endParaRPr lang="en-US" dirty="0"/>
          </a:p>
        </p:txBody>
      </p:sp>
      <p:pic>
        <p:nvPicPr>
          <p:cNvPr id="4" name="Picture 3" descr="http://hetdex.org/images/dark_energy/expand_universe_capsule_histor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14400"/>
            <a:ext cx="638175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model of the stages of the universe</a:t>
            </a:r>
            <a:endParaRPr lang="en-US" dirty="0"/>
          </a:p>
        </p:txBody>
      </p:sp>
      <p:pic>
        <p:nvPicPr>
          <p:cNvPr id="4" name="Picture 3" descr="http://www.grandunificationtheory.com/history.bigban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22325"/>
            <a:ext cx="7086600" cy="54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</a:t>
            </a:r>
            <a:r>
              <a:rPr lang="en-US" dirty="0" err="1" smtClean="0"/>
              <a:t>Hadron</a:t>
            </a:r>
            <a:r>
              <a:rPr lang="en-US" dirty="0" smtClean="0"/>
              <a:t> Collider at CERN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http://www.youtube.com/watch?v=rgLdIly2Xtw&amp;feature=related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141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Cosmology</vt:lpstr>
      <vt:lpstr>Cosmology</vt:lpstr>
      <vt:lpstr>The Big Bang</vt:lpstr>
      <vt:lpstr>Expanding Universe</vt:lpstr>
      <vt:lpstr>Expanding Universe</vt:lpstr>
      <vt:lpstr>Standard model of the stages of the universe</vt:lpstr>
      <vt:lpstr>Large Hadron Collider at CERN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Universe and Carbon Dating</dc:title>
  <dc:creator>Richard Lasky</dc:creator>
  <cp:lastModifiedBy>Admin</cp:lastModifiedBy>
  <cp:revision>18</cp:revision>
  <dcterms:created xsi:type="dcterms:W3CDTF">2010-06-09T02:59:12Z</dcterms:created>
  <dcterms:modified xsi:type="dcterms:W3CDTF">2010-07-22T00:20:52Z</dcterms:modified>
</cp:coreProperties>
</file>